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5.png"/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Relationship Id="rId3" Type="http://schemas.openxmlformats.org/officeDocument/2006/relationships/image" Target="../media/image158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9.png"/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5" Type="http://schemas.openxmlformats.org/officeDocument/2006/relationships/image" Target="../media/image162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3.png"/><Relationship Id="rId3" Type="http://schemas.openxmlformats.org/officeDocument/2006/relationships/image" Target="../media/image164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68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9.png"/><Relationship Id="rId3" Type="http://schemas.openxmlformats.org/officeDocument/2006/relationships/image" Target="../media/image170.png"/><Relationship Id="rId4" Type="http://schemas.openxmlformats.org/officeDocument/2006/relationships/image" Target="../media/image171.png"/><Relationship Id="rId5" Type="http://schemas.openxmlformats.org/officeDocument/2006/relationships/image" Target="../media/image17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3.png"/><Relationship Id="rId3" Type="http://schemas.openxmlformats.org/officeDocument/2006/relationships/image" Target="../media/image174.png"/><Relationship Id="rId4" Type="http://schemas.openxmlformats.org/officeDocument/2006/relationships/image" Target="../media/image175.png"/><Relationship Id="rId5" Type="http://schemas.openxmlformats.org/officeDocument/2006/relationships/image" Target="../media/image176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7.png"/><Relationship Id="rId3" Type="http://schemas.openxmlformats.org/officeDocument/2006/relationships/image" Target="../media/image178.png"/><Relationship Id="rId4" Type="http://schemas.openxmlformats.org/officeDocument/2006/relationships/image" Target="../media/image179.png"/><Relationship Id="rId5" Type="http://schemas.openxmlformats.org/officeDocument/2006/relationships/image" Target="../media/image180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1.png"/><Relationship Id="rId3" Type="http://schemas.openxmlformats.org/officeDocument/2006/relationships/image" Target="../media/image182.png"/><Relationship Id="rId4" Type="http://schemas.openxmlformats.org/officeDocument/2006/relationships/image" Target="../media/image183.png"/><Relationship Id="rId5" Type="http://schemas.openxmlformats.org/officeDocument/2006/relationships/image" Target="../media/image184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5.png"/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9.png"/><Relationship Id="rId3" Type="http://schemas.openxmlformats.org/officeDocument/2006/relationships/image" Target="../media/image190.png"/><Relationship Id="rId4" Type="http://schemas.openxmlformats.org/officeDocument/2006/relationships/image" Target="../media/image191.png"/><Relationship Id="rId5" Type="http://schemas.openxmlformats.org/officeDocument/2006/relationships/image" Target="../media/image192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Relationship Id="rId5" Type="http://schemas.openxmlformats.org/officeDocument/2006/relationships/image" Target="../media/image196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1.png"/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2021-05-11_1620721853_WBG_double_ETL_PCBM_C60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May 11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ETL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ETL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300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0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0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0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301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1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1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1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302_ETL_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2_ETL_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2_ETL_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2_ETL_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303_ETL_salt_2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3_ETL_salt_2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3_ETL_salt_2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3_ETL_salt_2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304_ETL_salt_2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4_ETL_salt_2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4_ETL_salt_2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4_ETL_salt_2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305_ETL_salt_4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5_ETL_salt_4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5_ETL_salt_4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5_ETL_salt_4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306_ETL_salt_4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6_ETL_salt_4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6_ETL_salt_4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6_ETL_salt_4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619298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PCBM/C60/BCP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4309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300">
                <a:tc>
                  <a:txBody>
                    <a:bodyPr/>
                    <a:lstStyle/>
                    <a:p>
                      <a:r>
                        <a:t>430A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307_ETL_salt_1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7_ETL_salt_1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7_ETL_salt_1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7_ETL_salt_1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309_ETL_salt_1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9_ETL_salt_1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9_ETL_salt_1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9_ETL_salt_1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30A_ETL_salt_2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30A_ETL_salt_2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30A_ETL_salt_2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30A_ETL_salt_2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300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0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0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0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301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1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1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1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302_ETL_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2_ETL_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2_ETL_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3_ETL_salt_2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303_ETL_salt_2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3_ETL_salt_2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3_ETL_salt_2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4_ETL_salt_2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304_ETL_salt_2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4_ETL_salt_2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4_ETL_salt_2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5_ETL_salt_4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305_ETL_salt_4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5_ETL_salt_4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5_ETL_salt_4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6_ETL_salt_4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306_ETL_salt_4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6_ETL_salt_4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6_ETL_salt_4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7_ETL_salt_10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307_ETL_salt_10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7_ETL_salt_10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7_ETL_salt_10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9_ETL_salt_10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309_ETL_salt_10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9_ETL_salt_10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9_ETL_salt_10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30A_ETL_salt_20PCBM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30A_ETL_salt_20PCBM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30A_ETL_salt_20PCBM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30A_ETL_salt_20PCBM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300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0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0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0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301_ETL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1_ETL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1_ETL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1_ETL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302_ETL_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2_ETL_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2_ETL_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2_ETL_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303_ETL_salt_2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3_ETL_salt_2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3_ETL_salt_2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3_ETL_salt_2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304_ETL_salt_2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4_ETL_salt_2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4_ETL_salt_2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4_ETL_salt_2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305_ETL_salt_4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5_ETL_salt_4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5_ETL_salt_4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5_ETL_salt_4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306_ETL_salt_4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6_ETL_salt_4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6_ETL_salt_4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6_ETL_salt_4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307_ETL_salt_1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7_ETL_salt_1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7_ETL_salt_1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7_ETL_salt_1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309_ETL_salt_1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9_ETL_salt_1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9_ETL_salt_1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9_ETL_salt_1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30A_ETL_salt_20PCBM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30A_ETL_salt_20PCBM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30A_ETL_salt_20PCBM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30A_ETL_salt_20PCBM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3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3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3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3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3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3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3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30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3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30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ETL_E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ETL_E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ETL_E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ETL_E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ETL_E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ETL_E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3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3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3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3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3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3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3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3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3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30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30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30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30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ETL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ETL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